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61" r:id="rId5"/>
    <p:sldId id="260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A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Industrial training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                                                                                              </a:t>
            </a:r>
            <a:r>
              <a:rPr lang="en-US" u="sng" dirty="0" smtClean="0"/>
              <a:t>By:</a:t>
            </a:r>
          </a:p>
          <a:p>
            <a:pPr algn="r">
              <a:spcBef>
                <a:spcPts val="0"/>
              </a:spcBef>
            </a:pPr>
            <a:r>
              <a:rPr lang="en-US" dirty="0" err="1" smtClean="0"/>
              <a:t>Shivani</a:t>
            </a:r>
            <a:r>
              <a:rPr lang="en-US" dirty="0" smtClean="0"/>
              <a:t> </a:t>
            </a:r>
            <a:r>
              <a:rPr lang="en-US" dirty="0" err="1" smtClean="0"/>
              <a:t>dalmia</a:t>
            </a:r>
            <a:endParaRPr lang="en-US" dirty="0" smtClean="0"/>
          </a:p>
          <a:p>
            <a:pPr algn="r">
              <a:spcBef>
                <a:spcPts val="0"/>
              </a:spcBef>
            </a:pPr>
            <a:r>
              <a:rPr lang="en-US" dirty="0" smtClean="0"/>
              <a:t>06314802717</a:t>
            </a:r>
          </a:p>
          <a:p>
            <a:pPr algn="r">
              <a:spcBef>
                <a:spcPts val="0"/>
              </a:spcBef>
            </a:pPr>
            <a:r>
              <a:rPr lang="en-US" dirty="0" smtClean="0"/>
              <a:t>7c4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360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4122918" cy="1478570"/>
          </a:xfrm>
        </p:spPr>
        <p:txBody>
          <a:bodyPr/>
          <a:lstStyle/>
          <a:p>
            <a:r>
              <a:rPr lang="en-US" smtClean="0"/>
              <a:t>Court Counter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30" y="0"/>
            <a:ext cx="2474350" cy="430241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" b="4000"/>
          <a:stretch/>
        </p:blipFill>
        <p:spPr>
          <a:xfrm>
            <a:off x="8987248" y="2871524"/>
            <a:ext cx="2292650" cy="3986476"/>
          </a:xfrm>
          <a:prstGeom prst="rect">
            <a:avLst/>
          </a:prstGeom>
        </p:spPr>
      </p:pic>
      <p:cxnSp>
        <p:nvCxnSpPr>
          <p:cNvPr id="8" name="Curved Connector 7"/>
          <p:cNvCxnSpPr/>
          <p:nvPr/>
        </p:nvCxnSpPr>
        <p:spPr>
          <a:xfrm>
            <a:off x="7831185" y="2546106"/>
            <a:ext cx="1580604" cy="1319345"/>
          </a:xfrm>
          <a:prstGeom prst="curvedConnector3">
            <a:avLst/>
          </a:prstGeom>
          <a:ln w="571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23849" y="2409859"/>
            <a:ext cx="3958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 classic counting app to keep check of scores in an intense Basketball match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73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312" y="762944"/>
            <a:ext cx="2411684" cy="1478570"/>
          </a:xfrm>
        </p:spPr>
        <p:txBody>
          <a:bodyPr/>
          <a:lstStyle/>
          <a:p>
            <a:r>
              <a:rPr lang="en-US" dirty="0" err="1" smtClean="0"/>
              <a:t>Minwok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04750" y="2144984"/>
            <a:ext cx="4286795" cy="2257199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 smtClean="0"/>
              <a:t>It is a voice assisted </a:t>
            </a:r>
            <a:r>
              <a:rPr lang="en-US" dirty="0" err="1" smtClean="0"/>
              <a:t>Minwok</a:t>
            </a:r>
            <a:r>
              <a:rPr lang="en-US" dirty="0" smtClean="0"/>
              <a:t> language learning app designed for better and easy grasping of words and numbers along with pronunciation.</a:t>
            </a:r>
            <a:endParaRPr lang="en-IN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98" y="852373"/>
            <a:ext cx="2704011" cy="52674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274" y="5625"/>
            <a:ext cx="1792611" cy="34804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522" y="0"/>
            <a:ext cx="1792611" cy="34668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329" y="3559516"/>
            <a:ext cx="1767352" cy="33041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521" y="3553891"/>
            <a:ext cx="1792611" cy="3309734"/>
          </a:xfrm>
          <a:prstGeom prst="rect">
            <a:avLst/>
          </a:prstGeom>
        </p:spPr>
      </p:pic>
      <p:cxnSp>
        <p:nvCxnSpPr>
          <p:cNvPr id="19" name="Curved Connector 18"/>
          <p:cNvCxnSpPr/>
          <p:nvPr/>
        </p:nvCxnSpPr>
        <p:spPr>
          <a:xfrm rot="10800000">
            <a:off x="7001691" y="2795454"/>
            <a:ext cx="966652" cy="671445"/>
          </a:xfrm>
          <a:prstGeom prst="curvedConnector3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9718766" y="1045029"/>
            <a:ext cx="1092924" cy="914400"/>
          </a:xfrm>
          <a:prstGeom prst="curvedConnector3">
            <a:avLst/>
          </a:prstGeom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urved Connector 27"/>
          <p:cNvCxnSpPr/>
          <p:nvPr/>
        </p:nvCxnSpPr>
        <p:spPr>
          <a:xfrm>
            <a:off x="9993086" y="4402183"/>
            <a:ext cx="914400" cy="705394"/>
          </a:xfrm>
          <a:prstGeom prst="curvedConnector3">
            <a:avLst/>
          </a:prstGeom>
          <a:ln w="57150" cap="flat" cmpd="sng" algn="ctr">
            <a:solidFill>
              <a:srgbClr val="08AC1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 rot="10800000" flipV="1">
            <a:off x="7145384" y="5512526"/>
            <a:ext cx="1084217" cy="888274"/>
          </a:xfrm>
          <a:prstGeom prst="curvedConnector3">
            <a:avLst/>
          </a:prstGeom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86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3556" y="564729"/>
            <a:ext cx="2206905" cy="1478570"/>
          </a:xfrm>
        </p:spPr>
        <p:txBody>
          <a:bodyPr/>
          <a:lstStyle/>
          <a:p>
            <a:r>
              <a:rPr lang="en-US" dirty="0" err="1" smtClean="0"/>
              <a:t>shopify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847" y="2254564"/>
            <a:ext cx="2960325" cy="354171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An ongoing project for a startup aimed to sell vogue garments and accessories</a:t>
            </a:r>
            <a:endParaRPr lang="en-IN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54" y="2254564"/>
            <a:ext cx="1792190" cy="31861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169" y="17289"/>
            <a:ext cx="1893221" cy="33657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3561479"/>
            <a:ext cx="1854293" cy="32965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104" y="2760173"/>
            <a:ext cx="1800697" cy="32012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58" y="772115"/>
            <a:ext cx="1893221" cy="3365726"/>
          </a:xfrm>
          <a:prstGeom prst="rect">
            <a:avLst/>
          </a:prstGeom>
        </p:spPr>
      </p:pic>
      <p:cxnSp>
        <p:nvCxnSpPr>
          <p:cNvPr id="14" name="Curved Connector 13"/>
          <p:cNvCxnSpPr/>
          <p:nvPr/>
        </p:nvCxnSpPr>
        <p:spPr>
          <a:xfrm>
            <a:off x="5597970" y="5249329"/>
            <a:ext cx="826168" cy="712085"/>
          </a:xfrm>
          <a:prstGeom prst="curvedConnector3">
            <a:avLst>
              <a:gd name="adj1" fmla="val 50000"/>
            </a:avLst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5400000" flipH="1" flipV="1">
            <a:off x="5152220" y="3323421"/>
            <a:ext cx="1909482" cy="1017983"/>
          </a:xfrm>
          <a:prstGeom prst="curvedConnector3">
            <a:avLst>
              <a:gd name="adj1" fmla="val 68310"/>
            </a:avLst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>
            <a:off x="7745506" y="3200400"/>
            <a:ext cx="981635" cy="819944"/>
          </a:xfrm>
          <a:prstGeom prst="curvedConnector3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19" idx="3"/>
            <a:endCxn id="18" idx="0"/>
          </p:cNvCxnSpPr>
          <p:nvPr/>
        </p:nvCxnSpPr>
        <p:spPr>
          <a:xfrm>
            <a:off x="10075979" y="2454978"/>
            <a:ext cx="1095474" cy="305195"/>
          </a:xfrm>
          <a:prstGeom prst="curvedConnector2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45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4344987" cy="1478570"/>
          </a:xfrm>
        </p:spPr>
        <p:txBody>
          <a:bodyPr/>
          <a:lstStyle/>
          <a:p>
            <a:r>
              <a:rPr lang="en-US" dirty="0" err="1" smtClean="0"/>
              <a:t>Kalakaar</a:t>
            </a:r>
            <a:r>
              <a:rPr lang="en-US" dirty="0" smtClean="0"/>
              <a:t> </a:t>
            </a:r>
            <a:r>
              <a:rPr lang="en-US" dirty="0" err="1" smtClean="0"/>
              <a:t>india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2881948" cy="354171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An internship project where I played major role in UI development.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1" b="3238"/>
          <a:stretch/>
        </p:blipFill>
        <p:spPr>
          <a:xfrm>
            <a:off x="6981343" y="1175658"/>
            <a:ext cx="2748086" cy="52904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2" b="2667"/>
          <a:stretch/>
        </p:blipFill>
        <p:spPr>
          <a:xfrm>
            <a:off x="9913783" y="1952898"/>
            <a:ext cx="1944625" cy="3735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1" b="2095"/>
          <a:stretch/>
        </p:blipFill>
        <p:spPr>
          <a:xfrm>
            <a:off x="4654489" y="1952898"/>
            <a:ext cx="2142500" cy="4167051"/>
          </a:xfrm>
          <a:prstGeom prst="rect">
            <a:avLst/>
          </a:prstGeom>
        </p:spPr>
      </p:pic>
      <p:sp>
        <p:nvSpPr>
          <p:cNvPr id="8" name="Curved Down Arrow 7"/>
          <p:cNvSpPr/>
          <p:nvPr/>
        </p:nvSpPr>
        <p:spPr>
          <a:xfrm flipV="1">
            <a:off x="9525158" y="4981304"/>
            <a:ext cx="1360937" cy="988421"/>
          </a:xfrm>
          <a:prstGeom prst="curvedDownArrow">
            <a:avLst>
              <a:gd name="adj1" fmla="val 22410"/>
              <a:gd name="adj2" fmla="val 50000"/>
              <a:gd name="adj3" fmla="val 18421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ccc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Curved Down Arrow 8"/>
          <p:cNvSpPr/>
          <p:nvPr/>
        </p:nvSpPr>
        <p:spPr>
          <a:xfrm flipH="1">
            <a:off x="5982789" y="789687"/>
            <a:ext cx="1458042" cy="992043"/>
          </a:xfrm>
          <a:prstGeom prst="curvedDownArrow">
            <a:avLst>
              <a:gd name="adj1" fmla="val 14577"/>
              <a:gd name="adj2" fmla="val 51322"/>
              <a:gd name="adj3" fmla="val 18421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83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953589"/>
          </a:xfrm>
        </p:spPr>
        <p:txBody>
          <a:bodyPr/>
          <a:lstStyle/>
          <a:p>
            <a:pPr algn="ctr"/>
            <a:r>
              <a:rPr lang="en-US" dirty="0" smtClean="0"/>
              <a:t>certificate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3" r="1316" b="1967"/>
          <a:stretch/>
        </p:blipFill>
        <p:spPr>
          <a:xfrm>
            <a:off x="2377247" y="953589"/>
            <a:ext cx="7434330" cy="570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8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dirty="0" smtClean="0"/>
              <a:t>Thank </a:t>
            </a:r>
            <a:r>
              <a:rPr lang="en-US" sz="8800" dirty="0" smtClean="0">
                <a:solidFill>
                  <a:schemeClr val="tx2"/>
                </a:solidFill>
              </a:rPr>
              <a:t>you</a:t>
            </a:r>
            <a:endParaRPr lang="en-IN" sz="8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74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1216</TotalTime>
  <Words>81</Words>
  <Application>Microsoft Office PowerPoint</Application>
  <PresentationFormat>Widescreen</PresentationFormat>
  <Paragraphs>16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Times New Roman</vt:lpstr>
      <vt:lpstr>Trebuchet MS</vt:lpstr>
      <vt:lpstr>Circuit</vt:lpstr>
      <vt:lpstr>Industrial training</vt:lpstr>
      <vt:lpstr>Court Counter</vt:lpstr>
      <vt:lpstr>Minwok</vt:lpstr>
      <vt:lpstr>shopify</vt:lpstr>
      <vt:lpstr>Kalakaar india</vt:lpstr>
      <vt:lpstr>certificate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training</dc:title>
  <dc:creator>Sricharan</dc:creator>
  <cp:lastModifiedBy>Sricharan</cp:lastModifiedBy>
  <cp:revision>18</cp:revision>
  <dcterms:created xsi:type="dcterms:W3CDTF">2020-08-03T19:24:36Z</dcterms:created>
  <dcterms:modified xsi:type="dcterms:W3CDTF">2020-08-04T15:41:09Z</dcterms:modified>
</cp:coreProperties>
</file>